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Inter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Inter-bold.fntdata"/><Relationship Id="rId12" Type="http://schemas.openxmlformats.org/officeDocument/2006/relationships/font" Target="fonts/Int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80eecfc8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80eecfc8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80eecfc84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80eecfc84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80eecfc8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80eecfc8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80eecfc8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880eecfc8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80eecfc84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80eecfc84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80eecfc84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80eecfc84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jp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32E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32375"/>
            <a:ext cx="8832300" cy="14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6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Self-driving car</a:t>
            </a:r>
            <a:endParaRPr b="1" sz="9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68825" y="4343150"/>
            <a:ext cx="23592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Dawid Dieu</a:t>
            </a:r>
            <a:endParaRPr sz="1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Jakub Grodzicki</a:t>
            </a:r>
            <a:endParaRPr sz="18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1" y="0"/>
            <a:ext cx="91440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0C1A4E"/>
                </a:solidFill>
                <a:latin typeface="Inter"/>
                <a:ea typeface="Inter"/>
                <a:cs typeface="Inter"/>
                <a:sym typeface="Inter"/>
              </a:rPr>
              <a:t>Getting the training data</a:t>
            </a:r>
            <a:endParaRPr b="1" sz="4800">
              <a:solidFill>
                <a:srgbClr val="0C1A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426" y="1043800"/>
            <a:ext cx="6979150" cy="387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0" y="161400"/>
            <a:ext cx="9144000" cy="16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0C1A4E"/>
                </a:solidFill>
                <a:latin typeface="Inter"/>
                <a:ea typeface="Inter"/>
                <a:cs typeface="Inter"/>
                <a:sym typeface="Inter"/>
              </a:rPr>
              <a:t>Car footage</a:t>
            </a:r>
            <a:endParaRPr b="1" sz="4800">
              <a:solidFill>
                <a:srgbClr val="0C1A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775" y="1130175"/>
            <a:ext cx="5272450" cy="395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326975" cy="249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6"/>
          <p:cNvPicPr preferRelativeResize="0"/>
          <p:nvPr/>
        </p:nvPicPr>
        <p:blipFill rotWithShape="1">
          <a:blip r:embed="rId4">
            <a:alphaModFix/>
          </a:blip>
          <a:srcRect b="10428" l="12613" r="16759" t="12381"/>
          <a:stretch/>
        </p:blipFill>
        <p:spPr>
          <a:xfrm>
            <a:off x="3050375" y="2495225"/>
            <a:ext cx="3230550" cy="264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 rotWithShape="1">
          <a:blip r:embed="rId5">
            <a:alphaModFix/>
          </a:blip>
          <a:srcRect b="10707" l="13476" r="10082" t="13247"/>
          <a:stretch/>
        </p:blipFill>
        <p:spPr>
          <a:xfrm>
            <a:off x="5817025" y="0"/>
            <a:ext cx="3326974" cy="248229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64425" y="2597025"/>
            <a:ext cx="27726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Raw</a:t>
            </a:r>
            <a:endParaRPr/>
          </a:p>
        </p:txBody>
      </p:sp>
      <p:sp>
        <p:nvSpPr>
          <p:cNvPr id="76" name="Google Shape;76;p16"/>
          <p:cNvSpPr txBox="1"/>
          <p:nvPr/>
        </p:nvSpPr>
        <p:spPr>
          <a:xfrm>
            <a:off x="3476250" y="2183825"/>
            <a:ext cx="2191500" cy="2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Canny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/>
        </p:nvSpPr>
        <p:spPr>
          <a:xfrm>
            <a:off x="6855775" y="2557025"/>
            <a:ext cx="1792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Hough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 rotWithShape="1">
          <a:blip r:embed="rId3">
            <a:alphaModFix/>
          </a:blip>
          <a:srcRect b="11980" l="12377" r="10217" t="12956"/>
          <a:stretch/>
        </p:blipFill>
        <p:spPr>
          <a:xfrm>
            <a:off x="2557025" y="2443725"/>
            <a:ext cx="3419026" cy="248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3258318" cy="244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 rotWithShape="1">
          <a:blip r:embed="rId5">
            <a:alphaModFix/>
          </a:blip>
          <a:srcRect b="10576" l="13121" r="9467" t="12334"/>
          <a:stretch/>
        </p:blipFill>
        <p:spPr>
          <a:xfrm>
            <a:off x="5872250" y="0"/>
            <a:ext cx="3271750" cy="244372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224375" y="2557025"/>
            <a:ext cx="21795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Raw</a:t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3403450" y="2130525"/>
            <a:ext cx="21795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Canny</a:t>
            </a:r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6195975" y="2530375"/>
            <a:ext cx="27726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Hough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11483" l="13182" r="10487" t="11958"/>
          <a:stretch/>
        </p:blipFill>
        <p:spPr>
          <a:xfrm>
            <a:off x="0" y="0"/>
            <a:ext cx="3442000" cy="258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 rotWithShape="1">
          <a:blip r:embed="rId4">
            <a:alphaModFix/>
          </a:blip>
          <a:srcRect b="10262" l="12207" r="9989" t="11698"/>
          <a:stretch/>
        </p:blipFill>
        <p:spPr>
          <a:xfrm>
            <a:off x="2882488" y="2601628"/>
            <a:ext cx="3379026" cy="254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 rotWithShape="1">
          <a:blip r:embed="rId5">
            <a:alphaModFix/>
          </a:blip>
          <a:srcRect b="11828" l="13328" r="10896" t="11806"/>
          <a:stretch/>
        </p:blipFill>
        <p:spPr>
          <a:xfrm>
            <a:off x="5702006" y="0"/>
            <a:ext cx="3441994" cy="26016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124400" y="2677000"/>
            <a:ext cx="24927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After noise reduction</a:t>
            </a:r>
            <a:endParaRPr/>
          </a:p>
        </p:txBody>
      </p:sp>
      <p:sp>
        <p:nvSpPr>
          <p:cNvPr id="96" name="Google Shape;96;p18"/>
          <p:cNvSpPr txBox="1"/>
          <p:nvPr/>
        </p:nvSpPr>
        <p:spPr>
          <a:xfrm>
            <a:off x="3610050" y="2197125"/>
            <a:ext cx="17328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Canny</a:t>
            </a:r>
            <a:endParaRPr/>
          </a:p>
        </p:txBody>
      </p:sp>
      <p:sp>
        <p:nvSpPr>
          <p:cNvPr id="97" name="Google Shape;97;p18"/>
          <p:cNvSpPr txBox="1"/>
          <p:nvPr/>
        </p:nvSpPr>
        <p:spPr>
          <a:xfrm>
            <a:off x="6489225" y="2730325"/>
            <a:ext cx="24927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Hough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